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50" d="100"/>
          <a:sy n="50" d="100"/>
        </p:scale>
        <p:origin x="1843" y="11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84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5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148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48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101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79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823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618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597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38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2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108CE-14E7-4415-A1F9-3F638CF55940}" type="datetimeFigureOut">
              <a:rPr lang="en-US" smtClean="0"/>
              <a:t>9/23/2019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4237F-3D9B-472D-A58B-D5A8384904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721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750" t="16533" r="8666" b="8267"/>
          <a:stretch/>
        </p:blipFill>
        <p:spPr>
          <a:xfrm>
            <a:off x="0" y="0"/>
            <a:ext cx="12192000" cy="685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7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34" t="21733" r="8916" b="3200"/>
          <a:stretch/>
        </p:blipFill>
        <p:spPr>
          <a:xfrm>
            <a:off x="0" y="0"/>
            <a:ext cx="12192000" cy="687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43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667" t="17200" r="8500" b="7200"/>
          <a:stretch/>
        </p:blipFill>
        <p:spPr>
          <a:xfrm>
            <a:off x="0" y="0"/>
            <a:ext cx="12192000" cy="68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612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34" t="19467" r="8750" b="5599"/>
          <a:stretch/>
        </p:blipFill>
        <p:spPr>
          <a:xfrm>
            <a:off x="0" y="0"/>
            <a:ext cx="12192000" cy="6845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908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34" t="20267" r="8916" b="4801"/>
          <a:stretch/>
        </p:blipFill>
        <p:spPr>
          <a:xfrm>
            <a:off x="0" y="0"/>
            <a:ext cx="12192000" cy="685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041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750" t="21200" r="8833" b="4134"/>
          <a:stretch/>
        </p:blipFill>
        <p:spPr>
          <a:xfrm>
            <a:off x="0" y="0"/>
            <a:ext cx="12192000" cy="6820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403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751" t="16800" r="8916" b="8134"/>
          <a:stretch/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672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834" t="17867" r="8916" b="7334"/>
          <a:stretch/>
        </p:blipFill>
        <p:spPr>
          <a:xfrm>
            <a:off x="0" y="0"/>
            <a:ext cx="12192000" cy="684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9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751" t="17733" r="8916" b="7466"/>
          <a:stretch/>
        </p:blipFill>
        <p:spPr>
          <a:xfrm>
            <a:off x="0" y="0"/>
            <a:ext cx="12192000" cy="683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540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7751" t="18533" r="8999" b="6535"/>
          <a:stretch/>
        </p:blipFill>
        <p:spPr>
          <a:xfrm>
            <a:off x="0" y="0"/>
            <a:ext cx="12192000" cy="685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648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Picture" ma:contentTypeID="0x01010200C2BE8F9502865541A7F8C96EEEF7CC83" ma:contentTypeVersion="0" ma:contentTypeDescription="Upload an image or a photograph." ma:contentTypeScope="" ma:versionID="738c05f2ea21521319d4c8278fac6618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f8bac3f4d5c4430efce0db78d9dd816f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ImageWidth" minOccurs="0"/>
                <xsd:element ref="ns1:ImageHeight" minOccurs="0"/>
                <xsd:element ref="ns1:ImageCreateDate" minOccurs="0"/>
                <xsd:element ref="ns1:Description" minOccurs="0"/>
                <xsd:element ref="ns1:ThumbnailExists" minOccurs="0"/>
                <xsd:element ref="ns1:PreviewExists" minOccurs="0"/>
                <xsd:element ref="ns1:AlternateThumbnailUr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ImageWidth" ma:index="11" nillable="true" ma:displayName="Picture Width" ma:internalName="ImageWidth" ma:readOnly="true">
      <xsd:simpleType>
        <xsd:restriction base="dms:Unknown"/>
      </xsd:simpleType>
    </xsd:element>
    <xsd:element name="ImageHeight" ma:index="12" nillable="true" ma:displayName="Picture Height" ma:internalName="ImageHeight" ma:readOnly="true">
      <xsd:simpleType>
        <xsd:restriction base="dms:Unknown"/>
      </xsd:simpleType>
    </xsd:element>
    <xsd:element name="ImageCreateDate" ma:index="13" nillable="true" ma:displayName="Date Picture Taken" ma:format="DateTime" ma:hidden="true" ma:internalName="ImageCreateDate">
      <xsd:simpleType>
        <xsd:restriction base="dms:DateTime"/>
      </xsd:simpleType>
    </xsd:element>
    <xsd:element name="Description" ma:index="14" nillable="true" ma:displayName="Description" ma:description="Used as alternative text for the picture." ma:hidden="true" ma:internalName="Description">
      <xsd:simpleType>
        <xsd:restriction base="dms:Note">
          <xsd:maxLength value="255"/>
        </xsd:restriction>
      </xsd:simpleType>
    </xsd:element>
    <xsd:element name="ThumbnailExists" ma:index="23" nillable="true" ma:displayName="Thumbnail Exists" ma:default="FALSE" ma:hidden="true" ma:internalName="ThumbnailExists" ma:readOnly="true">
      <xsd:simpleType>
        <xsd:restriction base="dms:Boolean"/>
      </xsd:simpleType>
    </xsd:element>
    <xsd:element name="PreviewExists" ma:index="24" nillable="true" ma:displayName="Preview Exists" ma:default="FALSE" ma:hidden="true" ma:internalName="PreviewExists" ma:readOnly="true">
      <xsd:simpleType>
        <xsd:restriction base="dms:Boolean"/>
      </xsd:simpleType>
    </xsd:element>
    <xsd:element name="AlternateThumbnailUrl" ma:index="25" nillable="true" ma:displayName="Preview Image URL" ma:format="Image" ma:hidden="true" ma:internalName="AlternateThumbnailUrl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8" ma:displayName="Title"/>
        <xsd:element ref="dc:subject" minOccurs="0" maxOccurs="1"/>
        <xsd:element ref="dc:description" minOccurs="0" maxOccurs="1"/>
        <xsd:element name="keywords" minOccurs="0" maxOccurs="1" type="xsd:string" ma:index="20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lternateThumbnailUrl xmlns="http://schemas.microsoft.com/sharepoint/v3">
      <Url xsi:nil="true"/>
      <Description xsi:nil="true"/>
    </AlternateThumbnailUrl>
    <ImageCreateDate xmlns="http://schemas.microsoft.com/sharepoint/v3" xsi:nil="true"/>
    <Description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43AA99DB-2A89-4C3F-9538-474A4C10EB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35F023-3F33-48D2-9D50-071ABCC8F9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C946676-C8E3-4A2A-9834-4A197D1C1F4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AECOM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Gomez, Andres</dc:creator>
  <cp:lastModifiedBy>Gomez, Andres</cp:lastModifiedBy>
  <cp:revision>2</cp:revision>
  <dcterms:created xsi:type="dcterms:W3CDTF">2016-08-18T07:22:22Z</dcterms:created>
  <dcterms:modified xsi:type="dcterms:W3CDTF">2019-09-23T15:53:21Z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0x01010200C2BE8F9502865541A7F8C96EEEF7CC83</vt:lpwstr>
  </property>
</Properties>
</file>

<file path=docProps/thumbnail.jpeg>
</file>